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75" r:id="rId5"/>
    <p:sldId id="276" r:id="rId6"/>
    <p:sldId id="264" r:id="rId7"/>
    <p:sldId id="278" r:id="rId8"/>
    <p:sldId id="279" r:id="rId9"/>
    <p:sldId id="261" r:id="rId10"/>
    <p:sldId id="263" r:id="rId11"/>
    <p:sldId id="265" r:id="rId12"/>
    <p:sldId id="266" r:id="rId13"/>
    <p:sldId id="260" r:id="rId14"/>
    <p:sldId id="267" r:id="rId15"/>
    <p:sldId id="262" r:id="rId16"/>
    <p:sldId id="268" r:id="rId17"/>
    <p:sldId id="272" r:id="rId18"/>
    <p:sldId id="273" r:id="rId19"/>
    <p:sldId id="271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5" d="100"/>
          <a:sy n="85" d="100"/>
        </p:scale>
        <p:origin x="-1368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8E6263E-D117-44E1-9BAE-52A7E09BD118}" type="datetimeFigureOut">
              <a:rPr lang="en-US" smtClean="0"/>
              <a:t>4/17/2017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document/d/19TRpB37EHxolNVHuJg0AGfoS5TOmmpvKwUiFoFrrsfE/edit" TargetMode="Externa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/>
              <a:t>Sunday Otters</a:t>
            </a:r>
            <a:endParaRPr lang="en-US" sz="48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b="1" i="1" dirty="0" smtClean="0"/>
              <a:t>Final Project CST- 205</a:t>
            </a:r>
            <a:endParaRPr lang="en-US" sz="3200" b="1" i="1" dirty="0"/>
          </a:p>
        </p:txBody>
      </p:sp>
      <p:pic>
        <p:nvPicPr>
          <p:cNvPr id="11266" name="Picture 2" descr="C:\Users\LAVINIA\Documents\csusmonterey\CST205\final project\Spongebob-Squarepants-Adventure-Game-master\exi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770965"/>
            <a:ext cx="508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153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Jellyfish Fields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00200"/>
            <a:ext cx="6229350" cy="4711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71961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Sandy’s House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339" y="1589631"/>
            <a:ext cx="6367462" cy="4811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31137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Chum Bucket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76400"/>
            <a:ext cx="6400800" cy="4690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869927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Pineapple house – here you can type “pick spatula” and you pick the spatula to take it to </a:t>
            </a:r>
            <a:r>
              <a:rPr lang="en-US" sz="2800" dirty="0" err="1" smtClean="0"/>
              <a:t>Krusty</a:t>
            </a:r>
            <a:r>
              <a:rPr lang="en-US" sz="2800" dirty="0" smtClean="0"/>
              <a:t> </a:t>
            </a:r>
            <a:r>
              <a:rPr lang="en-US" sz="2800" dirty="0" err="1" smtClean="0"/>
              <a:t>Krab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00200"/>
            <a:ext cx="8153399" cy="4681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27037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Krusty</a:t>
            </a:r>
            <a:r>
              <a:rPr lang="en-US" sz="2800" dirty="0" smtClean="0"/>
              <a:t> </a:t>
            </a:r>
            <a:r>
              <a:rPr lang="en-US" sz="2800" dirty="0" err="1" smtClean="0"/>
              <a:t>Krub</a:t>
            </a:r>
            <a:r>
              <a:rPr lang="en-US" sz="2800" dirty="0" smtClean="0"/>
              <a:t> – here you can type “pick patty” and you take the patty to Patrick’s House</a:t>
            </a:r>
            <a:endParaRPr lang="en-US" sz="28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76400"/>
            <a:ext cx="6343650" cy="4642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85081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000" dirty="0" smtClean="0"/>
              <a:t>Patrick’s House – at the end of the game after you pick the spatula and the patty you will deliver the patty to Patrick so he can enjoy a delicious </a:t>
            </a:r>
            <a:r>
              <a:rPr lang="en-US" sz="2000" dirty="0" err="1" smtClean="0"/>
              <a:t>krabby</a:t>
            </a:r>
            <a:r>
              <a:rPr lang="en-US" sz="2000" dirty="0" smtClean="0"/>
              <a:t> patty.  If you get here…you won the game. Congratulations!!! </a:t>
            </a:r>
            <a:endParaRPr lang="en-US" sz="2000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30" y="1524000"/>
            <a:ext cx="6881812" cy="4997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92731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Patrick happy to enjoy a good meal!!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76400"/>
            <a:ext cx="6538912" cy="4786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16889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things Sunday Otters Leaned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sz="3600" dirty="0" smtClean="0"/>
              <a:t>Team work is important</a:t>
            </a:r>
          </a:p>
          <a:p>
            <a:r>
              <a:rPr lang="en-US" sz="3600" dirty="0" smtClean="0"/>
              <a:t>Finishing assignments on time </a:t>
            </a:r>
          </a:p>
          <a:p>
            <a:r>
              <a:rPr lang="en-US" sz="3600" dirty="0" smtClean="0"/>
              <a:t>Team communication is key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512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skills Sunday Otters developed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sz="3600" dirty="0" smtClean="0"/>
              <a:t>Social programming</a:t>
            </a:r>
          </a:p>
          <a:p>
            <a:r>
              <a:rPr lang="en-US" sz="3600" dirty="0" smtClean="0"/>
              <a:t>Python programming experience</a:t>
            </a:r>
          </a:p>
          <a:p>
            <a:r>
              <a:rPr lang="en-US" sz="3600" dirty="0" smtClean="0"/>
              <a:t>Time management</a:t>
            </a:r>
          </a:p>
        </p:txBody>
      </p:sp>
    </p:spTree>
    <p:extLst>
      <p:ext uri="{BB962C8B-B14F-4D97-AF65-F5344CB8AC3E}">
        <p14:creationId xmlns:p14="http://schemas.microsoft.com/office/powerpoint/2010/main" val="11896091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to Sunday Otters group status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9600" y="1981200"/>
            <a:ext cx="7010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https://docs.google.com/document/d/19TRpB37EHxolNVHuJg0AGfoS5TOmmpvKwUiFoFrrsfE/edit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04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Spongebob</a:t>
            </a:r>
            <a:r>
              <a:rPr lang="en-US" sz="2800" dirty="0" smtClean="0"/>
              <a:t> </a:t>
            </a:r>
            <a:r>
              <a:rPr lang="en-US" sz="2800" dirty="0" err="1" smtClean="0"/>
              <a:t>Squarepants</a:t>
            </a:r>
            <a:r>
              <a:rPr lang="en-US" sz="2800" dirty="0" smtClean="0"/>
              <a:t> Adventure Game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Team Sunday Otters created an strategy based text game </a:t>
            </a:r>
          </a:p>
          <a:p>
            <a:pPr marL="68580" indent="0">
              <a:buNone/>
            </a:pPr>
            <a:r>
              <a:rPr lang="en-US" dirty="0" smtClean="0"/>
              <a:t>   </a:t>
            </a:r>
          </a:p>
          <a:p>
            <a:pPr marL="525780" indent="-457200"/>
            <a:r>
              <a:rPr lang="en-US" dirty="0" smtClean="0"/>
              <a:t>SpongeBob </a:t>
            </a:r>
            <a:r>
              <a:rPr lang="en-US" dirty="0" err="1" smtClean="0"/>
              <a:t>SquarePants</a:t>
            </a:r>
            <a:r>
              <a:rPr lang="en-US" dirty="0" smtClean="0"/>
              <a:t> was the idea of our </a:t>
            </a:r>
          </a:p>
          <a:p>
            <a:pPr marL="68580" indent="0">
              <a:buNone/>
            </a:pPr>
            <a:r>
              <a:rPr lang="en-US" dirty="0"/>
              <a:t> </a:t>
            </a:r>
            <a:r>
              <a:rPr lang="en-US" dirty="0" smtClean="0"/>
              <a:t>  team member </a:t>
            </a:r>
            <a:r>
              <a:rPr lang="en-US" dirty="0" err="1" smtClean="0"/>
              <a:t>Vasile</a:t>
            </a:r>
            <a:r>
              <a:rPr lang="en-US" dirty="0" smtClean="0"/>
              <a:t> </a:t>
            </a:r>
            <a:r>
              <a:rPr lang="en-US" dirty="0" err="1" smtClean="0"/>
              <a:t>Danciu</a:t>
            </a:r>
            <a:r>
              <a:rPr lang="en-US" dirty="0" smtClean="0"/>
              <a:t>. </a:t>
            </a:r>
          </a:p>
          <a:p>
            <a:pPr marL="6858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</a:p>
          <a:p>
            <a:pPr marL="525780" indent="-457200"/>
            <a:r>
              <a:rPr lang="en-US" dirty="0" smtClean="0"/>
              <a:t>For group work Sunday Otters used </a:t>
            </a:r>
            <a:r>
              <a:rPr lang="en-US" dirty="0" err="1" smtClean="0"/>
              <a:t>GitHub</a:t>
            </a:r>
            <a:r>
              <a:rPr lang="en-US" dirty="0"/>
              <a:t>.</a:t>
            </a:r>
            <a:endParaRPr lang="en-US" dirty="0" smtClean="0"/>
          </a:p>
          <a:p>
            <a:pPr marL="68580" indent="0">
              <a:buNone/>
            </a:pPr>
            <a:r>
              <a:rPr lang="en-US" dirty="0"/>
              <a:t>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91865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Individial</a:t>
            </a:r>
            <a:r>
              <a:rPr lang="en-US" dirty="0" smtClean="0"/>
              <a:t>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Vasile</a:t>
            </a:r>
            <a:r>
              <a:rPr lang="en-US" dirty="0" smtClean="0"/>
              <a:t> </a:t>
            </a:r>
            <a:r>
              <a:rPr lang="en-US" dirty="0" err="1" smtClean="0"/>
              <a:t>Danciu</a:t>
            </a:r>
            <a:r>
              <a:rPr lang="en-US" dirty="0" smtClean="0"/>
              <a:t> – story, descriptions, code, debug, test</a:t>
            </a:r>
          </a:p>
          <a:p>
            <a:endParaRPr lang="en-US" dirty="0" smtClean="0"/>
          </a:p>
          <a:p>
            <a:r>
              <a:rPr lang="en-US" dirty="0" err="1" smtClean="0"/>
              <a:t>Lavinia</a:t>
            </a:r>
            <a:r>
              <a:rPr lang="en-US" dirty="0" smtClean="0"/>
              <a:t> </a:t>
            </a:r>
            <a:r>
              <a:rPr lang="en-US" dirty="0" err="1" smtClean="0"/>
              <a:t>Uruc</a:t>
            </a:r>
            <a:r>
              <a:rPr lang="en-US" dirty="0" smtClean="0"/>
              <a:t> – power point presentation, some descriptions,  debug and test</a:t>
            </a:r>
          </a:p>
          <a:p>
            <a:endParaRPr lang="en-US" dirty="0" smtClean="0"/>
          </a:p>
          <a:p>
            <a:r>
              <a:rPr lang="en-US" dirty="0" smtClean="0"/>
              <a:t>Josh Jones  - debug and test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649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got done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Sunday </a:t>
            </a:r>
            <a:r>
              <a:rPr lang="en-US" dirty="0"/>
              <a:t>Otters team members helped each other in achieving the goal of completing the game.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59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525780" indent="-457200"/>
            <a:r>
              <a:rPr lang="en-US" sz="2400" dirty="0" smtClean="0"/>
              <a:t>The </a:t>
            </a:r>
            <a:r>
              <a:rPr lang="en-US" sz="2400" dirty="0"/>
              <a:t>game is based on the cartoon with the same name </a:t>
            </a:r>
            <a:r>
              <a:rPr lang="en-US" sz="2400" dirty="0" err="1"/>
              <a:t>Spongebob</a:t>
            </a:r>
            <a:r>
              <a:rPr lang="en-US" sz="2400" dirty="0"/>
              <a:t> </a:t>
            </a:r>
            <a:r>
              <a:rPr lang="en-US" sz="2400" dirty="0" err="1"/>
              <a:t>Squarepants</a:t>
            </a:r>
            <a:endParaRPr lang="en-US" sz="2400" dirty="0"/>
          </a:p>
          <a:p>
            <a:pPr marL="525780" indent="-457200"/>
            <a:r>
              <a:rPr lang="en-US" sz="2400" dirty="0"/>
              <a:t>The game starts with asking the </a:t>
            </a:r>
            <a:r>
              <a:rPr lang="en-US" sz="2400" dirty="0" smtClean="0"/>
              <a:t>player of </a:t>
            </a:r>
            <a:r>
              <a:rPr lang="en-US" sz="2400" dirty="0"/>
              <a:t>his/her name. </a:t>
            </a:r>
          </a:p>
          <a:p>
            <a:pPr marL="525780" indent="-457200"/>
            <a:r>
              <a:rPr lang="en-US" sz="2400" dirty="0"/>
              <a:t>Then follows a small how to play window as seem bellow. </a:t>
            </a:r>
          </a:p>
          <a:p>
            <a:pPr marL="68580" indent="0">
              <a:buNone/>
            </a:pPr>
            <a:endParaRPr lang="en-US" sz="3200" dirty="0"/>
          </a:p>
          <a:p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918" y="3810000"/>
            <a:ext cx="5867400" cy="1866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644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Game map – the map is helpful when trying to understand the layout of the game</a:t>
            </a:r>
            <a:endParaRPr lang="en-US" sz="32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53" y="1683572"/>
            <a:ext cx="8319247" cy="4991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31457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1226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In the following slides you will be introduced to each of the possible games locations. </a:t>
            </a:r>
          </a:p>
          <a:p>
            <a:r>
              <a:rPr lang="en-US" dirty="0" smtClean="0"/>
              <a:t>In order to wind the game you need to find Pineapple House and type “pick spatula”</a:t>
            </a:r>
          </a:p>
          <a:p>
            <a:r>
              <a:rPr lang="en-US" dirty="0" smtClean="0"/>
              <a:t>The spatula has to be taken to </a:t>
            </a:r>
            <a:r>
              <a:rPr lang="en-US" dirty="0" err="1" smtClean="0"/>
              <a:t>Krusty</a:t>
            </a:r>
            <a:r>
              <a:rPr lang="en-US" dirty="0" smtClean="0"/>
              <a:t> </a:t>
            </a:r>
            <a:r>
              <a:rPr lang="en-US" dirty="0" err="1" smtClean="0"/>
              <a:t>Krabby</a:t>
            </a:r>
            <a:r>
              <a:rPr lang="en-US" dirty="0" smtClean="0"/>
              <a:t> to “pick patty”</a:t>
            </a:r>
          </a:p>
          <a:p>
            <a:r>
              <a:rPr lang="en-US" dirty="0" smtClean="0"/>
              <a:t>The patty has to be delivered to Patrick’s house to win the game and for Patrick to enjoy his delicious meal. </a:t>
            </a:r>
          </a:p>
        </p:txBody>
      </p:sp>
    </p:spTree>
    <p:extLst>
      <p:ext uri="{BB962C8B-B14F-4D97-AF65-F5344CB8AC3E}">
        <p14:creationId xmlns:p14="http://schemas.microsoft.com/office/powerpoint/2010/main" val="8613791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Squidward’s</a:t>
            </a:r>
            <a:r>
              <a:rPr lang="en-US" dirty="0" smtClean="0"/>
              <a:t> House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50" y="1592875"/>
            <a:ext cx="6496050" cy="485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541878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89</TotalTime>
  <Words>360</Words>
  <Application>Microsoft Office PowerPoint</Application>
  <PresentationFormat>On-screen Show (4:3)</PresentationFormat>
  <Paragraphs>55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Median</vt:lpstr>
      <vt:lpstr>Sunday Otters</vt:lpstr>
      <vt:lpstr>Spongebob Squarepants Adventure Game</vt:lpstr>
      <vt:lpstr>Individial Assignments</vt:lpstr>
      <vt:lpstr>How it got done</vt:lpstr>
      <vt:lpstr>Demo</vt:lpstr>
      <vt:lpstr>Game map – the map is helpful when trying to understand the layout of the game</vt:lpstr>
      <vt:lpstr>PowerPoint Presentation</vt:lpstr>
      <vt:lpstr>How to play</vt:lpstr>
      <vt:lpstr>Squidward’s House</vt:lpstr>
      <vt:lpstr>Jellyfish Fields</vt:lpstr>
      <vt:lpstr>Sandy’s House</vt:lpstr>
      <vt:lpstr>Chum Bucket</vt:lpstr>
      <vt:lpstr>Pineapple house – here you can type “pick spatula” and you pick the spatula to take it to Krusty Krab</vt:lpstr>
      <vt:lpstr>Krusty Krub – here you can type “pick patty” and you take the patty to Patrick’s House</vt:lpstr>
      <vt:lpstr>Patrick’s House – at the end of the game after you pick the spatula and the patty you will deliver the patty to Patrick so he can enjoy a delicious krabby patty.  If you get here…you won the game. Congratulations!!! </vt:lpstr>
      <vt:lpstr>Patrick happy to enjoy a good meal!!</vt:lpstr>
      <vt:lpstr>Three things Sunday Otters Leaned</vt:lpstr>
      <vt:lpstr>Three skills Sunday Otters developed</vt:lpstr>
      <vt:lpstr>Link to Sunday Otters group status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LAVINIA URUC</dc:creator>
  <cp:lastModifiedBy>LAVINIA URUC</cp:lastModifiedBy>
  <cp:revision>11</cp:revision>
  <dcterms:created xsi:type="dcterms:W3CDTF">2017-04-17T13:52:20Z</dcterms:created>
  <dcterms:modified xsi:type="dcterms:W3CDTF">2017-04-17T15:21:30Z</dcterms:modified>
</cp:coreProperties>
</file>

<file path=docProps/thumbnail.jpeg>
</file>